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7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28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tiff>
</file>

<file path=ppt/media/image3.tiff>
</file>

<file path=ppt/media/image4.tiff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7050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158896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619567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4512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3747054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103890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4847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108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2910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513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5312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750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341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0217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55023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12/6/19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672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12/6/19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0574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solidFill>
            <a:schemeClr val="bg1">
              <a:lumMod val="85000"/>
              <a:alpha val="85000"/>
            </a:schemeClr>
          </a:solidFill>
        </p:spPr>
        <p:txBody>
          <a:bodyPr/>
          <a:lstStyle/>
          <a:p>
            <a:r>
              <a:rPr lang="en-US" dirty="0"/>
              <a:t>Factors Leading to Employee Attrition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solidFill>
            <a:schemeClr val="bg1">
              <a:lumMod val="85000"/>
              <a:alpha val="85000"/>
            </a:schemeClr>
          </a:solidFill>
        </p:spPr>
        <p:txBody>
          <a:bodyPr>
            <a:normAutofit lnSpcReduction="10000"/>
          </a:bodyPr>
          <a:lstStyle/>
          <a:p>
            <a:r>
              <a:rPr lang="en-US" dirty="0"/>
              <a:t>Jason Rupp</a:t>
            </a:r>
          </a:p>
          <a:p>
            <a:r>
              <a:rPr lang="en-US" dirty="0"/>
              <a:t>DDS6306</a:t>
            </a:r>
          </a:p>
          <a:p>
            <a:r>
              <a:rPr lang="en-US" dirty="0"/>
              <a:t>6 Dec 2019</a:t>
            </a:r>
          </a:p>
        </p:txBody>
      </p:sp>
    </p:spTree>
    <p:extLst>
      <p:ext uri="{BB962C8B-B14F-4D97-AF65-F5344CB8AC3E}">
        <p14:creationId xmlns:p14="http://schemas.microsoft.com/office/powerpoint/2010/main" val="36885807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Several factors can lead to employee Attrition, the effects of this can be quite costly to a business.</a:t>
            </a:r>
          </a:p>
          <a:p>
            <a:endParaRPr lang="en-US" dirty="0"/>
          </a:p>
          <a:p>
            <a:r>
              <a:rPr lang="en-US" dirty="0"/>
              <a:t>The dataset provided will analyze these factors, to reduce such potential loss to the business, and a computer model will be built to predict employee attrition.</a:t>
            </a:r>
          </a:p>
          <a:p>
            <a:endParaRPr lang="en-US" dirty="0"/>
          </a:p>
          <a:p>
            <a:r>
              <a:rPr lang="en-US" dirty="0"/>
              <a:t>In addition to this, the company’s salary structure will be evaluated and a computer model will be built to provide payroll support for the company.</a:t>
            </a:r>
          </a:p>
        </p:txBody>
      </p:sp>
    </p:spTree>
    <p:extLst>
      <p:ext uri="{BB962C8B-B14F-4D97-AF65-F5344CB8AC3E}">
        <p14:creationId xmlns:p14="http://schemas.microsoft.com/office/powerpoint/2010/main" val="31098278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Employee Attrition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 lnSpcReduction="10000"/>
          </a:bodyPr>
          <a:lstStyle/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First we would like to evaluate who is leaving the company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From what we can tell, a majority of the employees that leave the company are lower level employees (</a:t>
            </a:r>
            <a:r>
              <a:rPr lang="en-US" dirty="0" err="1">
                <a:solidFill>
                  <a:schemeClr val="bg1"/>
                </a:solidFill>
              </a:rPr>
              <a:t>Lvl</a:t>
            </a:r>
            <a:r>
              <a:rPr lang="en-US" dirty="0">
                <a:solidFill>
                  <a:schemeClr val="bg1"/>
                </a:solidFill>
              </a:rPr>
              <a:t>. 1-2)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r>
              <a:rPr lang="en-US" dirty="0">
                <a:solidFill>
                  <a:schemeClr val="bg1"/>
                </a:solidFill>
              </a:rPr>
              <a:t>In addition, it seems like most of the employees that exit aren’t confined to one department or job role.</a:t>
            </a:r>
          </a:p>
          <a:p>
            <a:pPr>
              <a:lnSpc>
                <a:spcPct val="90000"/>
              </a:lnSpc>
            </a:pPr>
            <a:endParaRPr lang="en-US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BDB5D1-DD24-1F42-A663-7BB43FBD0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8499" y="1226167"/>
            <a:ext cx="6865300" cy="4754219"/>
          </a:xfrm>
          <a:prstGeom prst="rect">
            <a:avLst/>
          </a:prstGeom>
        </p:spPr>
      </p:pic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301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F4444CE-BC8D-4D61-B303-4C05614E6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2423CA5-E2E1-4789-B759-9906C1C940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"/>
            <a:ext cx="4660126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3" name="Isosceles Triangle 12">
            <a:extLst>
              <a:ext uri="{FF2B5EF4-FFF2-40B4-BE49-F238E27FC236}">
                <a16:creationId xmlns:a16="http://schemas.microsoft.com/office/drawing/2014/main" id="{73772B81-181F-48B7-8826-4D9686D15D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4660127" y="-3"/>
            <a:ext cx="1056745" cy="6858001"/>
          </a:xfrm>
          <a:prstGeom prst="triangle">
            <a:avLst>
              <a:gd name="adj" fmla="val 100000"/>
            </a:avLst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AFABAF-CBBF-5047-8B31-208FFB440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754" y="643467"/>
            <a:ext cx="4203045" cy="137560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Factors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E85048-277E-0947-B476-DF6EC57230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754" y="2160590"/>
            <a:ext cx="3973943" cy="34401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Monthly Income, OverTime, Age, StockOptions, Percent Salary Hike and Job Satisfaction were found with computer modelling to be the biggest contributing factors in attrition. </a:t>
            </a:r>
          </a:p>
          <a:p>
            <a:endParaRPr lang="en-US">
              <a:solidFill>
                <a:schemeClr val="bg1"/>
              </a:solidFill>
            </a:endParaRPr>
          </a:p>
          <a:p>
            <a:endParaRPr lang="en-US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FEEEA2-0AC0-5041-BCAF-2DE0181750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2612" y="1590196"/>
            <a:ext cx="6236241" cy="4458912"/>
          </a:xfrm>
          <a:prstGeom prst="rect">
            <a:avLst/>
          </a:prstGeom>
        </p:spPr>
      </p:pic>
      <p:sp>
        <p:nvSpPr>
          <p:cNvPr id="15" name="Isosceles Triangle 14">
            <a:extLst>
              <a:ext uri="{FF2B5EF4-FFF2-40B4-BE49-F238E27FC236}">
                <a16:creationId xmlns:a16="http://schemas.microsoft.com/office/drawing/2014/main" id="{B2205F6E-03C6-4E92-877C-E2482F659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1755696" y="4013200"/>
            <a:ext cx="448733" cy="2844800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98200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4580C-02D6-2840-95D5-EC58A5055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5065" y="609600"/>
            <a:ext cx="2930518" cy="1320800"/>
          </a:xfrm>
        </p:spPr>
        <p:txBody>
          <a:bodyPr anchor="ctr">
            <a:normAutofit/>
          </a:bodyPr>
          <a:lstStyle/>
          <a:p>
            <a:r>
              <a:rPr lang="en-US" dirty="0"/>
              <a:t>Contribution Factors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D6322AF-6067-4FF4-AF19-8CD95DA882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1361" y="2160589"/>
            <a:ext cx="2930517" cy="3880773"/>
          </a:xfrm>
        </p:spPr>
        <p:txBody>
          <a:bodyPr>
            <a:normAutofit/>
          </a:bodyPr>
          <a:lstStyle/>
          <a:p>
            <a:r>
              <a:rPr lang="en-US" dirty="0"/>
              <a:t>There is a disproportionate number of separated employees that work overtime and don’t have a stock option. </a:t>
            </a:r>
          </a:p>
          <a:p>
            <a:endParaRPr lang="en-US" dirty="0"/>
          </a:p>
          <a:p>
            <a:r>
              <a:rPr lang="en-US" dirty="0"/>
              <a:t>These factors could have a great influence in the decision.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5C0E486-D937-1446-9A7B-89DAB3882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45514" y="609600"/>
            <a:ext cx="5214412" cy="2823049"/>
          </a:xfrm>
          <a:prstGeom prst="rect">
            <a:avLst/>
          </a:prstGeom>
        </p:spPr>
      </p:pic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7CAED62-9AD9-A246-AE81-A9AB586391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5514" y="3646059"/>
            <a:ext cx="5214412" cy="2873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29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5D980-1611-E947-93E7-51CDE0F5F4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Employee Salary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9E1B5F-6DBE-DC49-A8B3-22C7D4B0D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Using factors with high correlation to Monthly Income, a linear model was generated to develop an internal pay scale for the company to use.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two lead factors that were found to have the largest impact on the employee salary were found to be Job Level and </a:t>
            </a:r>
            <a:r>
              <a:rPr lang="en-US" dirty="0" err="1"/>
              <a:t>TotalWorkingYears</a:t>
            </a:r>
            <a:r>
              <a:rPr lang="en-US" dirty="0"/>
              <a:t>. The company can use this model for employee negotiations.</a:t>
            </a:r>
          </a:p>
          <a:p>
            <a:endParaRPr lang="en-US" dirty="0"/>
          </a:p>
          <a:p>
            <a:r>
              <a:rPr lang="en-US" dirty="0"/>
              <a:t>In testing, the RMSE of the linear model was ~$1300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341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2D01C-9DA6-374F-88AE-FC7F4F82CD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2BE34A-CCFD-9B45-A0F7-BFDBA67FED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factors can lead to employees departing a company.</a:t>
            </a:r>
          </a:p>
          <a:p>
            <a:endParaRPr lang="en-US" dirty="0"/>
          </a:p>
          <a:p>
            <a:r>
              <a:rPr lang="en-US" dirty="0"/>
              <a:t>The information included in the previous slides will hopefully help make good sound data driven decisions.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83855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311</Words>
  <Application>Microsoft Macintosh PowerPoint</Application>
  <PresentationFormat>Widescreen</PresentationFormat>
  <Paragraphs>35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Trebuchet MS</vt:lpstr>
      <vt:lpstr>Wingdings 3</vt:lpstr>
      <vt:lpstr>Facet</vt:lpstr>
      <vt:lpstr>Factors Leading to Employee Attrition</vt:lpstr>
      <vt:lpstr>Introduction</vt:lpstr>
      <vt:lpstr>Employee Attrition</vt:lpstr>
      <vt:lpstr>Factors</vt:lpstr>
      <vt:lpstr>Contribution Factors</vt:lpstr>
      <vt:lpstr>Employee Salary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Factors Leading to Employee Attrition</dc:title>
  <dc:creator>Rupp, Jason</dc:creator>
  <cp:lastModifiedBy>Rupp, Jason</cp:lastModifiedBy>
  <cp:revision>1</cp:revision>
  <dcterms:created xsi:type="dcterms:W3CDTF">2019-12-07T05:58:40Z</dcterms:created>
  <dcterms:modified xsi:type="dcterms:W3CDTF">2019-12-07T06:02:50Z</dcterms:modified>
</cp:coreProperties>
</file>